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CE4638-ABD1-4604-88CE-3A12127BD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685C390-A76D-46DA-9696-3F0B1C0B3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29BE142-A471-47DF-82C7-447DD652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4D2E76-06A3-4B4C-95E7-235004DB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D7346C-9E74-4936-A760-DDF9A81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6653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208769-C915-486C-BE65-A7C228E7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8EAF5A4-0C4E-4D86-87EE-4CFF5A34E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7FE9B42-54E5-4E9A-B097-46BF1ED0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265F620-ECC9-4992-AC75-CB05E38B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778458-A760-46F7-B9DA-9EEA82B2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238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21AE8F1-6D84-47D0-8974-6073559AE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A35970C-1626-403D-BDE2-D2282190A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B1D0CA-944A-42DC-A3C4-5632628D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C8B615-0359-4300-86F5-BB890FFD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8EB0369-DF02-476A-8416-CEC5E19D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069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4588B5-1FEE-4AB4-A382-F26A6042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FAA920-97E8-489F-92D6-C86FD54C8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3343275-2F2B-4AC6-9C81-2E0F1FDD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96DA9B9-E06A-4BEF-9F5A-415C9A72E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563D61-550D-43A4-A6C8-5F26B5D8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518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B07AA8-E9EB-42FF-A1BD-A581FAF1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92EC76A-E623-4011-90B7-35EA6E676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2C3C98A-45C6-4C1B-ADD2-35E3582F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1CBEE35-6C8F-49F5-890C-F16B407D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41CD77-2B1F-4622-B270-C126CF95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374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590FB7-17F9-400A-AD24-4C63A48F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6673EC-4E34-45C0-B2AF-0C8BCE00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C209477-B200-42FF-BF33-7778C353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CB69452-E9E6-48AA-8B7C-1B639C97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7B5807-3BA3-4A65-ABB5-3598F992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2D71B8-1E70-4508-9E27-B0C5E8F4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184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1F7C42-7F1C-49B0-96BC-9ACC167A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BE60CA-54D9-4047-AD54-9B7588B5F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1CA6FC4-0EBA-470C-81F1-2EC9B3DA3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D94FC56-850E-41B7-8AF1-DD4037358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7790B5-DC2D-40C6-938E-43A749984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56C1BF5-22D0-498E-9C3F-0158749F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3164F3F-3A8E-4780-8F4F-905FE5A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BCFD388-0386-4C07-A220-045A8F8D0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34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6D69F7-9F47-4D7A-9A69-33E6DCA8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6252A90B-3706-42A4-9807-742FD80FD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DAE33FF-D943-414A-914E-C0C0F45E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441D7C1-887A-48BB-BF2F-3DB0BFB3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173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64A62CF-2239-4EBD-9C48-B878BF48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B1EA229-3C6C-4B40-BFC0-C1102F67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E56D279-98D4-4762-B9C1-A5CDDB8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089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F0F298-C2F5-4BCC-89EE-D42341F5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116565B-61FC-487E-BBD5-8420BD7D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C53BBF3-064D-467E-9D15-AC18E13D6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4D820AE-FD1C-4CD3-8916-4C8CDF80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6A286E5-F450-43BA-939D-12F4BFD4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91A9B8E-2B86-487B-8378-8C90787D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990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3973F0-C40E-4EBE-8DEB-0928C8D2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C400C76-31DE-4499-845D-5A0442E9D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E32904D-FC0B-4293-9DBC-C56B82A6B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ECA4EEB-1A33-476D-9E70-8704393A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98C029-56C9-48DB-A51B-3B949420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D0E2AEB-7ECE-4E61-843A-93EF531C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511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B56CAA4-B528-434D-B5F3-B98CE9E3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FB2D19-7759-4CDC-B75D-87F445545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0165FE-5A52-408E-8D5A-6C2DBE6B1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6D640-97B4-47E3-9BAD-CEADC3EA9149}" type="datetimeFigureOut">
              <a:rPr lang="hu-HU" smtClean="0"/>
              <a:t>2020.11.15.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CAFF508-2EA2-4658-BC1F-16732D0BD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B82851C-1BCF-4FBE-9005-2F904347B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F3A61-CF00-47DA-A08F-07752E5B10B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808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6277D-34C0-4C69-ADA1-58B78354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Függőleges navigáció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2DBEACB-0170-4061-BC12-B374A87EB1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/>
              <a:t>A menüpontok egymás alatt vannak.</a:t>
            </a:r>
          </a:p>
          <a:p>
            <a:r>
              <a:rPr lang="hu-HU"/>
              <a:t>A normál menüpontok világoskékek, amire rámutatunk az sötétkékre vált, az éppen aktív menüpont pedig barna.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E0F8F0C0-ED96-454C-A65D-9D832C4539C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210638" cy="291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függőleges">
            <a:hlinkClick r:id="" action="ppaction://media"/>
            <a:extLst>
              <a:ext uri="{FF2B5EF4-FFF2-40B4-BE49-F238E27FC236}">
                <a16:creationId xmlns:a16="http://schemas.microsoft.com/office/drawing/2014/main" id="{D93BDBF5-427E-47DE-AE8E-5658CE446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6654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197747-E168-4F98-83C2-9E77EA59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Felsorolás formázása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30E4F47-035A-4F25-A672-EE23594024E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61841" y="1690688"/>
            <a:ext cx="2867542" cy="1325562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9E994FEE-1D19-4E15-95C3-2D807B57237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657143" cy="223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8532BA6-624F-4D3C-B6E5-AC53616E8FB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207117"/>
            <a:ext cx="2367626" cy="98651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56C61CB-5918-4530-BACF-CB8C4E63B174}"/>
              </a:ext>
            </a:extLst>
          </p:cNvPr>
          <p:cNvSpPr txBox="1"/>
          <p:nvPr/>
        </p:nvSpPr>
        <p:spPr>
          <a:xfrm>
            <a:off x="6555985" y="4839614"/>
            <a:ext cx="28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/>
              <a:t>A gombok nem érnek össze.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5915C5DB-B7AB-45F0-921D-E4BB1939A1C3}"/>
              </a:ext>
            </a:extLst>
          </p:cNvPr>
          <p:cNvCxnSpPr>
            <a:cxnSpLocks/>
          </p:cNvCxnSpPr>
          <p:nvPr/>
        </p:nvCxnSpPr>
        <p:spPr>
          <a:xfrm flipH="1" flipV="1">
            <a:off x="7973992" y="3952546"/>
            <a:ext cx="15764" cy="863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BE2ABC91-B830-40EE-9467-6509412F4689}"/>
              </a:ext>
            </a:extLst>
          </p:cNvPr>
          <p:cNvCxnSpPr>
            <a:cxnSpLocks/>
          </p:cNvCxnSpPr>
          <p:nvPr/>
        </p:nvCxnSpPr>
        <p:spPr>
          <a:xfrm flipH="1">
            <a:off x="7811246" y="3929375"/>
            <a:ext cx="32549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9AE1B8F6-8F56-464E-9D2E-A54387E8A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48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EE93972-DD04-4EBB-8035-24DF5D9F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Hivatkozások formázása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5D84D4AE-E3BD-47AD-8CCF-BD00EDAB889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1482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198732F-40AC-4DF6-B455-1002CCFFC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90688"/>
            <a:ext cx="3693352" cy="2543174"/>
          </a:xfrm>
          <a:prstGeom prst="rect">
            <a:avLst/>
          </a:prstGeom>
        </p:spPr>
      </p:pic>
      <p:pic>
        <p:nvPicPr>
          <p:cNvPr id="9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53FAF0F4-5577-46C8-8CA9-7695BDD46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60213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3E1EAF-A9E8-4C15-8C56-435351DB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Váltás rámutatáskor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962CEA-25D3-4819-B6FD-5248AE38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17" y="1558116"/>
            <a:ext cx="3839832" cy="859263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6EA0295-2DA5-4B8C-B42C-49BABF506C3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8116"/>
            <a:ext cx="38385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hover">
            <a:hlinkClick r:id="" action="ppaction://media"/>
            <a:extLst>
              <a:ext uri="{FF2B5EF4-FFF2-40B4-BE49-F238E27FC236}">
                <a16:creationId xmlns:a16="http://schemas.microsoft.com/office/drawing/2014/main" id="{82178C93-0957-4190-91C2-6C6F25CA9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3800" y="5908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8B4582-DEB0-4552-9CD9-46F7A4E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Aktív oldal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5C4A3221-BF2C-484E-9977-C7F2F0BDDD6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2100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D3628F4-A290-476A-8522-B2EC937D5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476" y="1690688"/>
            <a:ext cx="3513352" cy="81077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C2BDDFB-1B3A-4764-B72D-2B988B366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476" y="2994855"/>
            <a:ext cx="6254943" cy="159235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1E6A568-E2F2-4975-B8EC-6EF10909CC5F}"/>
              </a:ext>
            </a:extLst>
          </p:cNvPr>
          <p:cNvSpPr txBox="1"/>
          <p:nvPr/>
        </p:nvSpPr>
        <p:spPr>
          <a:xfrm>
            <a:off x="838200" y="5391807"/>
            <a:ext cx="575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/>
              <a:t>Mi történik, ha az aktív oldalra mutatunk az egérrel? Miért?</a:t>
            </a:r>
          </a:p>
        </p:txBody>
      </p:sp>
      <p:pic>
        <p:nvPicPr>
          <p:cNvPr id="9" name="aktiv">
            <a:hlinkClick r:id="" action="ppaction://media"/>
            <a:extLst>
              <a:ext uri="{FF2B5EF4-FFF2-40B4-BE49-F238E27FC236}">
                <a16:creationId xmlns:a16="http://schemas.microsoft.com/office/drawing/2014/main" id="{D070C776-23F1-4968-B0F5-687F295E3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73819" y="6048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8B4582-DEB0-4552-9CD9-46F7A4EA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Aktív oldal gombjának színe rámutatáskor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A6BFD1B-3799-479E-80C2-78A67592F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690688"/>
            <a:ext cx="8020153" cy="3732650"/>
          </a:xfrm>
          <a:prstGeom prst="rect">
            <a:avLst/>
          </a:prstGeom>
        </p:spPr>
      </p:pic>
      <p:pic>
        <p:nvPicPr>
          <p:cNvPr id="9" name="vizsgálat">
            <a:hlinkClick r:id="" action="ppaction://media"/>
            <a:extLst>
              <a:ext uri="{FF2B5EF4-FFF2-40B4-BE49-F238E27FC236}">
                <a16:creationId xmlns:a16="http://schemas.microsoft.com/office/drawing/2014/main" id="{9DB1563A-B11A-4FD1-93BF-8364954FA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75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09BFCF-ACCF-4CB5-ADDE-F1B9062F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Vízszintes navigáció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BC6CA4D-FC1E-46B6-8638-FD194A2D6D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4133215" cy="3676015"/>
          </a:xfrm>
          <a:prstGeom prst="rect">
            <a:avLst/>
          </a:prstGeom>
        </p:spPr>
      </p:pic>
      <p:pic>
        <p:nvPicPr>
          <p:cNvPr id="6" name="Rögzített hang">
            <a:hlinkClick r:id="" action="ppaction://media"/>
            <a:extLst>
              <a:ext uri="{FF2B5EF4-FFF2-40B4-BE49-F238E27FC236}">
                <a16:creationId xmlns:a16="http://schemas.microsoft.com/office/drawing/2014/main" id="{3797C211-A9D7-457B-9129-8AD447081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6653" y="59850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09BFCF-ACCF-4CB5-ADDE-F1B9062F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Vízszintes navigáció 2.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72DE6638-0FCD-49C9-ADCA-3BF7FCD8B7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99029" y="365125"/>
            <a:ext cx="2514600" cy="223644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04967AD-DAE7-48AF-91DE-6C451092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3889585" cy="382862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9D69E13A-79F9-4149-8104-C69EE5B8A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276" y="1690688"/>
            <a:ext cx="3932261" cy="4206605"/>
          </a:xfrm>
          <a:prstGeom prst="rect">
            <a:avLst/>
          </a:prstGeom>
        </p:spPr>
      </p:pic>
      <p:pic>
        <p:nvPicPr>
          <p:cNvPr id="15" name="vízszint">
            <a:hlinkClick r:id="" action="ppaction://media"/>
            <a:extLst>
              <a:ext uri="{FF2B5EF4-FFF2-40B4-BE49-F238E27FC236}">
                <a16:creationId xmlns:a16="http://schemas.microsoft.com/office/drawing/2014/main" id="{469DFF7D-0B69-49F0-B519-4CB7BAC95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7047" y="58972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Szélesvásznú</PresentationFormat>
  <Paragraphs>12</Paragraphs>
  <Slides>8</Slides>
  <Notes>0</Notes>
  <HiddenSlides>0</HiddenSlides>
  <MMClips>8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Office-téma</vt:lpstr>
      <vt:lpstr>Függőleges navigáció</vt:lpstr>
      <vt:lpstr>Felsorolás formázása</vt:lpstr>
      <vt:lpstr>Hivatkozások formázása</vt:lpstr>
      <vt:lpstr>Váltás rámutatáskor</vt:lpstr>
      <vt:lpstr>Aktív oldal</vt:lpstr>
      <vt:lpstr>Aktív oldal gombjának színe rámutatáskor</vt:lpstr>
      <vt:lpstr>Vízszintes navigáció</vt:lpstr>
      <vt:lpstr>Vízszintes navigáció 2.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Függőleges navigáció</dc:title>
  <dc:creator>József Tóth</dc:creator>
  <cp:lastModifiedBy>József Tóth</cp:lastModifiedBy>
  <cp:revision>1</cp:revision>
  <dcterms:created xsi:type="dcterms:W3CDTF">2020-11-15T20:19:15Z</dcterms:created>
  <dcterms:modified xsi:type="dcterms:W3CDTF">2020-11-15T20:19:54Z</dcterms:modified>
</cp:coreProperties>
</file>